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65" r:id="rId4"/>
    <p:sldId id="267" r:id="rId5"/>
    <p:sldId id="266" r:id="rId6"/>
    <p:sldId id="257" r:id="rId7"/>
    <p:sldId id="258" r:id="rId8"/>
    <p:sldId id="262" r:id="rId9"/>
    <p:sldId id="260" r:id="rId10"/>
    <p:sldId id="268" r:id="rId11"/>
    <p:sldId id="261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2F008-AB70-498C-BAFF-BE0B8D9076D5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F02E6-D8EE-4154-AFDF-826DFCA627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D141-61B3-4478-92D8-12083B5A5082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C1B2-EF85-40B7-8EBC-D1CE05255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D141-61B3-4478-92D8-12083B5A5082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C1B2-EF85-40B7-8EBC-D1CE05255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D141-61B3-4478-92D8-12083B5A5082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C1B2-EF85-40B7-8EBC-D1CE05255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D141-61B3-4478-92D8-12083B5A5082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C1B2-EF85-40B7-8EBC-D1CE05255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D141-61B3-4478-92D8-12083B5A5082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C1B2-EF85-40B7-8EBC-D1CE05255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D141-61B3-4478-92D8-12083B5A5082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C1B2-EF85-40B7-8EBC-D1CE05255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D141-61B3-4478-92D8-12083B5A5082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C1B2-EF85-40B7-8EBC-D1CE05255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D141-61B3-4478-92D8-12083B5A5082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C1B2-EF85-40B7-8EBC-D1CE05255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D141-61B3-4478-92D8-12083B5A5082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C1B2-EF85-40B7-8EBC-D1CE05255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D141-61B3-4478-92D8-12083B5A5082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C1B2-EF85-40B7-8EBC-D1CE05255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DD141-61B3-4478-92D8-12083B5A5082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7C1B2-EF85-40B7-8EBC-D1CE05255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DD141-61B3-4478-92D8-12083B5A5082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7C1B2-EF85-40B7-8EBC-D1CE05255F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Microprocessor - 8085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By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Prof .A. ARPUTHARAJ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Department of Electronics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St. Josephs college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 bwMode="auto">
          <a:xfrm>
            <a:off x="468313" y="333375"/>
            <a:ext cx="7467600" cy="5746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fr-CA" cap="none" dirty="0" smtClean="0">
                <a:solidFill>
                  <a:schemeClr val="tx1"/>
                </a:solidFill>
              </a:rPr>
              <a:t>DATA SIZE</a:t>
            </a:r>
            <a:endParaRPr lang="fr-FR" cap="none" dirty="0" smtClean="0">
              <a:solidFill>
                <a:schemeClr val="tx1"/>
              </a:solidFill>
            </a:endParaRPr>
          </a:p>
        </p:txBody>
      </p:sp>
      <p:sp>
        <p:nvSpPr>
          <p:cNvPr id="17411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en-MY" smtClean="0"/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609600" y="1752600"/>
          <a:ext cx="7924830" cy="424818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80545"/>
                <a:gridCol w="1250288"/>
                <a:gridCol w="5593997"/>
              </a:tblGrid>
              <a:tr h="109422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Nibble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4 bit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  <a:tr h="96549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Byte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 bit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  <a:tr h="10942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Word 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 bit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  <a:tr h="109422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Long word</a:t>
                      </a:r>
                    </a:p>
                    <a:p>
                      <a:pPr algn="ctr"/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 bit</a:t>
                      </a:r>
                      <a:endParaRPr lang="en-MY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743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1428750"/>
            <a:ext cx="52101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63" y="2643188"/>
            <a:ext cx="48577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8" y="3857625"/>
            <a:ext cx="50974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7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8" y="5000625"/>
            <a:ext cx="50831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8" name="Slide Number Placeholder 8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70CBC47-5F80-42DD-91E4-D1D2B1D84FF3}" type="slidenum">
              <a:rPr lang="fr-FR" smtClean="0"/>
              <a:pPr>
                <a:defRPr/>
              </a:pPr>
              <a:t>10</a:t>
            </a:fld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Interconnections between these units: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None/>
            </a:pPr>
            <a:endParaRPr lang="en-US" sz="1400" dirty="0" smtClean="0">
              <a:solidFill>
                <a:srgbClr val="0070C0"/>
              </a:solidFill>
            </a:endParaRP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b="0" dirty="0" smtClean="0">
                <a:solidFill>
                  <a:srgbClr val="0070C0"/>
                </a:solidFill>
              </a:rPr>
              <a:t> 	</a:t>
            </a:r>
            <a:r>
              <a:rPr lang="en-US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Address Bus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	Data Bus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	Control Bus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Arputharaj\Desktop\download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8012" y="3063081"/>
            <a:ext cx="2847975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Microprocessor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microprocessor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is a programmable integrated device that has computing and decision-making capability similar to that of the central processing unit(CPU) of the computer. </a:t>
            </a: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Microprocessors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are 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to handle a set of tasks that control one or more external events or systems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valuation of microprocessor</a:t>
            </a:r>
            <a:endParaRPr lang="en-US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rputharaj\Desktop\moores-la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38337" y="2101056"/>
            <a:ext cx="5267325" cy="3524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rputharaj\Desktop\history-of-microprocessors-copy-8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81534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Arputharaj\Desktop\TYPES+OF+MICROPROCESSO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609600"/>
            <a:ext cx="75438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Microprocessor -8085 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8085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pronounced as "eighty-eighty-five"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microprocessor.</a:t>
            </a:r>
          </a:p>
          <a:p>
            <a:pPr>
              <a:buNone/>
            </a:pPr>
            <a:endParaRPr lang="en-US" sz="2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It 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an 8-bit microprocessor designed by Intel in 1977 using NMOS technology.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It has the following configuration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has 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following configuration −</a:t>
            </a:r>
          </a:p>
          <a:p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8-bit data bus</a:t>
            </a:r>
          </a:p>
          <a:p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16-bit address bus, which can address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64KB</a:t>
            </a:r>
          </a:p>
          <a:p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16-bit program counter</a:t>
            </a:r>
          </a:p>
          <a:p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16-bit stack pointer</a:t>
            </a:r>
          </a:p>
          <a:p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Six 8-bit registers arranged in pairs: BC, DE, HL</a:t>
            </a:r>
          </a:p>
          <a:p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Requires +5V supply to operate at 3.2 MHZ single phase clock</a:t>
            </a:r>
          </a:p>
          <a:p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It is used in washing machines, microwave ovens, mobile phones,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US" sz="2700" dirty="0">
                <a:solidFill>
                  <a:srgbClr val="FFC000"/>
                </a:solidFill>
              </a:rPr>
              <a:t> </a:t>
            </a:r>
            <a:r>
              <a:rPr lang="en-US" sz="2700" dirty="0" smtClean="0">
                <a:solidFill>
                  <a:srgbClr val="FFC000"/>
                </a:solidFill>
              </a:rPr>
              <a:t>The </a:t>
            </a:r>
            <a:r>
              <a:rPr lang="en-US" sz="2700" dirty="0">
                <a:solidFill>
                  <a:srgbClr val="FFC000"/>
                </a:solidFill>
              </a:rPr>
              <a:t>pin diagram of 8085 Microprocessor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Users\Arputharaj\Desktop\8085_pin_configurati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04540" y="1600200"/>
            <a:ext cx="3334920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Processor System Architecture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The typical processor system consists of:</a:t>
            </a:r>
          </a:p>
          <a:p>
            <a:pPr>
              <a:buClr>
                <a:schemeClr val="accent2"/>
              </a:buClr>
              <a:buFont typeface="Wingdings" pitchFamily="2" charset="2"/>
              <a:buNone/>
            </a:pPr>
            <a:endParaRPr lang="en-US" sz="1400" dirty="0" smtClean="0">
              <a:solidFill>
                <a:srgbClr val="0070C0"/>
              </a:solidFill>
            </a:endParaRP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b="0" dirty="0" smtClean="0">
                <a:solidFill>
                  <a:srgbClr val="0070C0"/>
                </a:solidFill>
              </a:rPr>
              <a:t> 	CPU (central processing unit)</a:t>
            </a:r>
          </a:p>
          <a:p>
            <a:pPr lvl="2">
              <a:buClr>
                <a:srgbClr val="000099"/>
              </a:buClr>
              <a:buFont typeface="Wingdings" pitchFamily="2" charset="2"/>
              <a:buChar char="§"/>
            </a:pPr>
            <a:r>
              <a:rPr lang="en-US" b="0" dirty="0" smtClean="0">
                <a:solidFill>
                  <a:srgbClr val="0070C0"/>
                </a:solidFill>
              </a:rPr>
              <a:t>  ALU (arithmetic-logic unit)</a:t>
            </a:r>
          </a:p>
          <a:p>
            <a:pPr lvl="2">
              <a:buClr>
                <a:srgbClr val="000099"/>
              </a:buClr>
              <a:buFont typeface="Wingdings" pitchFamily="2" charset="2"/>
              <a:buChar char="§"/>
            </a:pPr>
            <a:r>
              <a:rPr lang="en-US" b="0" dirty="0" smtClean="0">
                <a:solidFill>
                  <a:srgbClr val="0070C0"/>
                </a:solidFill>
              </a:rPr>
              <a:t>  Control Logic</a:t>
            </a:r>
          </a:p>
          <a:p>
            <a:pPr lvl="2">
              <a:buClr>
                <a:srgbClr val="000099"/>
              </a:buClr>
              <a:buFont typeface="Wingdings" pitchFamily="2" charset="2"/>
              <a:buChar char="§"/>
            </a:pPr>
            <a:r>
              <a:rPr lang="en-US" b="0" dirty="0" smtClean="0">
                <a:solidFill>
                  <a:srgbClr val="0070C0"/>
                </a:solidFill>
              </a:rPr>
              <a:t>  Registers, etc…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b="0" dirty="0" smtClean="0">
                <a:solidFill>
                  <a:srgbClr val="0070C0"/>
                </a:solidFill>
              </a:rPr>
              <a:t> 	Memory</a:t>
            </a:r>
          </a:p>
          <a:p>
            <a:pPr lvl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b="0" dirty="0" smtClean="0">
                <a:solidFill>
                  <a:srgbClr val="0070C0"/>
                </a:solidFill>
              </a:rPr>
              <a:t> 	Input / Output interfaces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154</Words>
  <Application>Microsoft Office PowerPoint</Application>
  <PresentationFormat>On-screen Show (4:3)</PresentationFormat>
  <Paragraphs>49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Microprocessor - 8085  </vt:lpstr>
      <vt:lpstr>Microprocessor</vt:lpstr>
      <vt:lpstr>Evaluation of microprocessor</vt:lpstr>
      <vt:lpstr>Slide 4</vt:lpstr>
      <vt:lpstr>Slide 5</vt:lpstr>
      <vt:lpstr>Microprocessor -8085  Introduction </vt:lpstr>
      <vt:lpstr>It has the following configuration</vt:lpstr>
      <vt:lpstr>   The pin diagram of 8085 Microprocessor     </vt:lpstr>
      <vt:lpstr>Processor System Architecture </vt:lpstr>
      <vt:lpstr>DATA SIZE</vt:lpstr>
      <vt:lpstr>Interconnections between these units: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 - 8085</dc:title>
  <dc:creator>Arputharaj</dc:creator>
  <cp:lastModifiedBy>Arputharaj</cp:lastModifiedBy>
  <cp:revision>23</cp:revision>
  <dcterms:created xsi:type="dcterms:W3CDTF">2018-09-20T08:05:11Z</dcterms:created>
  <dcterms:modified xsi:type="dcterms:W3CDTF">2018-09-20T10:44:19Z</dcterms:modified>
</cp:coreProperties>
</file>